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3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12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9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35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819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507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694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414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443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6854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480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301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7B40F-24E8-4D3A-B3AA-47842128C40F}" type="datetimeFigureOut">
              <a:rPr lang="pt-PT" smtClean="0"/>
              <a:t>19/12/2019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540AC-06F6-474E-ABC9-5A4256DC28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569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96692"/>
          </a:xfrm>
        </p:spPr>
        <p:txBody>
          <a:bodyPr/>
          <a:lstStyle/>
          <a:p>
            <a:r>
              <a:rPr lang="pt-PT" b="1" dirty="0" err="1" smtClean="0"/>
              <a:t>Easy</a:t>
            </a:r>
            <a:r>
              <a:rPr lang="pt-PT" b="1" dirty="0" smtClean="0"/>
              <a:t> </a:t>
            </a:r>
            <a:r>
              <a:rPr lang="pt-PT" b="1" dirty="0" err="1" smtClean="0"/>
              <a:t>Questions</a:t>
            </a:r>
            <a:endParaRPr lang="pt-PT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8876146" y="5384801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 smtClean="0"/>
              <a:t>Cláudia Mamede 201604832</a:t>
            </a:r>
          </a:p>
          <a:p>
            <a:pPr algn="r"/>
            <a:r>
              <a:rPr lang="pt-PT" dirty="0" smtClean="0"/>
              <a:t>David Dinis </a:t>
            </a:r>
          </a:p>
          <a:p>
            <a:pPr algn="r"/>
            <a:r>
              <a:rPr lang="pt-PT" dirty="0" smtClean="0"/>
              <a:t>Miguel Romariz </a:t>
            </a:r>
          </a:p>
          <a:p>
            <a:pPr algn="r"/>
            <a:r>
              <a:rPr lang="pt-PT" dirty="0" smtClean="0"/>
              <a:t>Leonor Martins</a:t>
            </a:r>
            <a:endParaRPr lang="pt-PT" dirty="0"/>
          </a:p>
        </p:txBody>
      </p:sp>
      <p:sp>
        <p:nvSpPr>
          <p:cNvPr id="5" name="Retângulo 4"/>
          <p:cNvSpPr/>
          <p:nvPr/>
        </p:nvSpPr>
        <p:spPr>
          <a:xfrm>
            <a:off x="4937157" y="3426981"/>
            <a:ext cx="231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ESOF - </a:t>
            </a:r>
            <a:r>
              <a:rPr lang="en-US" dirty="0" err="1" smtClean="0"/>
              <a:t>Dezembro</a:t>
            </a:r>
            <a:r>
              <a:rPr lang="en-US" dirty="0" smtClean="0"/>
              <a:t> 2019</a:t>
            </a:r>
            <a:endParaRPr lang="en-US" dirty="0"/>
          </a:p>
        </p:txBody>
      </p:sp>
      <p:pic>
        <p:nvPicPr>
          <p:cNvPr id="1026" name="Picture 2" descr="Resultado de imagem para fe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7" y="334210"/>
            <a:ext cx="2611420" cy="10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98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Easy</a:t>
            </a:r>
            <a:r>
              <a:rPr lang="pt-PT" dirty="0" smtClean="0"/>
              <a:t> </a:t>
            </a:r>
            <a:r>
              <a:rPr lang="pt-PT" dirty="0" err="1" smtClean="0"/>
              <a:t>Questions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070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PT" dirty="0"/>
              <a:t>Aplicação que facilita a comunicação entre o orador </a:t>
            </a:r>
            <a:r>
              <a:rPr lang="pt-PT" dirty="0" smtClean="0"/>
              <a:t>e a sua </a:t>
            </a:r>
            <a:r>
              <a:rPr lang="pt-PT" dirty="0"/>
              <a:t>audiência, permitindo o envio de perguntas anonimas (ou </a:t>
            </a:r>
            <a:r>
              <a:rPr lang="pt-PT" dirty="0" smtClean="0"/>
              <a:t>não) e a possibilidade de se avaliar o orador. </a:t>
            </a:r>
          </a:p>
          <a:p>
            <a:pPr marL="0" indent="0" algn="just">
              <a:buNone/>
            </a:pPr>
            <a:r>
              <a:rPr lang="pt-PT" dirty="0" smtClean="0"/>
              <a:t>Para aceder a todas as funcionalidades, os utilizadores devem efetuar registo na aplicação.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58" y="494434"/>
            <a:ext cx="3286560" cy="58427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41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Untitled_ Dec 5 2019 10_20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971" r="37117"/>
          <a:stretch/>
        </p:blipFill>
        <p:spPr>
          <a:xfrm>
            <a:off x="7620001" y="492369"/>
            <a:ext cx="3149600" cy="6028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aixaDeTexto 11"/>
          <p:cNvSpPr txBox="1"/>
          <p:nvPr/>
        </p:nvSpPr>
        <p:spPr>
          <a:xfrm>
            <a:off x="1126836" y="2309091"/>
            <a:ext cx="5523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participante, orador ou manager, quero ter acesso à lista de eventos e respetivas informações (como data e hora).</a:t>
            </a:r>
          </a:p>
        </p:txBody>
      </p:sp>
    </p:spTree>
    <p:extLst>
      <p:ext uri="{BB962C8B-B14F-4D97-AF65-F5344CB8AC3E}">
        <p14:creationId xmlns:p14="http://schemas.microsoft.com/office/powerpoint/2010/main" val="2447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80654" y="2844800"/>
            <a:ext cx="5523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participante, orador ou manager, quero escrever avaliações em relação a um evento, promovendo a sua melhoria.</a:t>
            </a:r>
          </a:p>
        </p:txBody>
      </p:sp>
      <p:pic>
        <p:nvPicPr>
          <p:cNvPr id="7" name="Untitled_ Dec 5 2019 10_53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778" r="36235"/>
          <a:stretch/>
        </p:blipFill>
        <p:spPr>
          <a:xfrm>
            <a:off x="7620000" y="101600"/>
            <a:ext cx="3158836" cy="6583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347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36072" y="2958054"/>
            <a:ext cx="54586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2800" dirty="0" smtClean="0"/>
              <a:t>Como orador, quero ler avaliações da minha sessão, para melhorar as minhas conferências.</a:t>
            </a:r>
            <a:endParaRPr lang="pt-PT" sz="2800" dirty="0"/>
          </a:p>
        </p:txBody>
      </p:sp>
      <p:pic>
        <p:nvPicPr>
          <p:cNvPr id="5" name="Untitled_ Dec 5 2019 10_5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698" r="37025"/>
          <a:stretch/>
        </p:blipFill>
        <p:spPr>
          <a:xfrm>
            <a:off x="7573817" y="174141"/>
            <a:ext cx="3075709" cy="6583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54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80654" y="2844800"/>
            <a:ext cx="5523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participante, quero escrever questões anónimas ou não ao orador, para esclarecer dúvidas durante a conferência.</a:t>
            </a:r>
          </a:p>
        </p:txBody>
      </p:sp>
      <p:pic>
        <p:nvPicPr>
          <p:cNvPr id="5" name="Untitled_ Dec 5 2019 10_43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356" r="36499"/>
          <a:stretch/>
        </p:blipFill>
        <p:spPr>
          <a:xfrm>
            <a:off x="7684655" y="154998"/>
            <a:ext cx="3177310" cy="6583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6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80654" y="2844800"/>
            <a:ext cx="55233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Como orador, quero ler questões depois da sessão acabar, para dar resposta a perguntas que não tiveram resposta durante a minha apresentação.</a:t>
            </a:r>
          </a:p>
        </p:txBody>
      </p:sp>
      <p:pic>
        <p:nvPicPr>
          <p:cNvPr id="6" name="Untitled_ Dec 5 2019 10_5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56" r="36708"/>
          <a:stretch/>
        </p:blipFill>
        <p:spPr>
          <a:xfrm>
            <a:off x="7906327" y="228455"/>
            <a:ext cx="3094182" cy="6583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33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20436" y="283798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2800" dirty="0"/>
              <a:t>C</a:t>
            </a:r>
            <a:r>
              <a:rPr lang="pt-PT" sz="2800" dirty="0" smtClean="0"/>
              <a:t>omo manager, quero apagar questões porque podem ser repetidas ou despropositadas.</a:t>
            </a:r>
            <a:endParaRPr lang="pt-PT" sz="2800" dirty="0"/>
          </a:p>
        </p:txBody>
      </p:sp>
      <p:pic>
        <p:nvPicPr>
          <p:cNvPr id="6" name="Untitled_ Dec 5 2019 10_5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381" r="36474"/>
          <a:stretch/>
        </p:blipFill>
        <p:spPr>
          <a:xfrm>
            <a:off x="7869382" y="238795"/>
            <a:ext cx="3177310" cy="6583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54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20436" y="283798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2800" dirty="0"/>
              <a:t>C</a:t>
            </a:r>
            <a:r>
              <a:rPr lang="pt-PT" sz="2800" dirty="0" smtClean="0"/>
              <a:t>omo manager, quero apagar avaliações porque podem ser repetidas ou despropositadas.</a:t>
            </a:r>
            <a:endParaRPr lang="pt-PT" sz="2800" dirty="0"/>
          </a:p>
        </p:txBody>
      </p:sp>
      <p:pic>
        <p:nvPicPr>
          <p:cNvPr id="6" name="Untitled_ Dec 5 2019 11_01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825" r="36575"/>
          <a:stretch/>
        </p:blipFill>
        <p:spPr>
          <a:xfrm>
            <a:off x="7843985" y="110116"/>
            <a:ext cx="3230415" cy="6583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32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194</Words>
  <Application>Microsoft Office PowerPoint</Application>
  <PresentationFormat>Ecrã Panorâmico</PresentationFormat>
  <Paragraphs>16</Paragraphs>
  <Slides>9</Slides>
  <Notes>0</Notes>
  <HiddenSlides>0</HiddenSlides>
  <MMClips>7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Easy Questions</vt:lpstr>
      <vt:lpstr>Easy Questions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Questions</dc:title>
  <dc:creator>Claudia</dc:creator>
  <cp:lastModifiedBy>claudiaraquelmamede@gmail.com</cp:lastModifiedBy>
  <cp:revision>9</cp:revision>
  <dcterms:created xsi:type="dcterms:W3CDTF">2019-12-05T22:26:09Z</dcterms:created>
  <dcterms:modified xsi:type="dcterms:W3CDTF">2019-12-19T17:10:09Z</dcterms:modified>
</cp:coreProperties>
</file>